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804429-4A67-5D33-7B4E-5FD3C0546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468445-5306-A109-3194-792B94183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2B8730-CDF6-09E0-C106-5DDAFFDC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E88D82-D363-2E01-91B7-2096DAB9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DF7706-6F60-E688-B1D2-90ABBDE9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6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F324E-1CFE-30A3-7184-75519603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5BC87F2-6411-6E85-520F-134667FCB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98EFDA-77E3-BA48-9583-B84C61C2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961F2E-13A8-37B6-4B30-440D47F7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B353F6-6787-46E5-32C2-B0BC567E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43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CAF86E3-32D9-9D9D-E883-635FB3FDB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F202F8-5633-3F5A-CC8A-025E8A2F4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047248-028D-A6F9-2296-84DDDBB7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6A5B25-489F-07BE-5EE4-3A52B9E0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0EF24D-8C1B-94CF-95D9-D11ABCD0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3350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E18A3-8077-8AA0-DE7B-86C2A19A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0C164C-0478-F4D8-1BB9-C34FBA834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E5A74E-0E82-138F-5CB1-719A858F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EE864E-1A45-08FE-C732-4A763A94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E18E50-CA0D-3EDC-AF99-AED56CC6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736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A34CD1-A6A3-1855-BDC1-ED8F0A8D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92D934-E65D-487A-9DB1-4E06EDFD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C6DE11-476E-4566-FA46-6F5E6E49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0136CF-5729-2D88-C72A-BD88BEB0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B80A2B-4464-C60A-8EBF-CC9EC63E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241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29FAC6-142A-53EF-8D04-7FF956A7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65383B-3ABD-5FFC-4279-C6DA9A52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D7D30C3-5E2E-F37C-939D-23BE57128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A76C50-19C6-482A-E11B-26656448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F409B0-72E4-2C88-E2DB-712DE7C3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F66904A-3182-B1DB-B02C-A924D6ED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396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9FE4BF-3FB7-A2E6-B40F-2C22F60F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2AAAC0-F722-EECF-B5B4-B20D445E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66C4F0-DA61-97C5-1670-D6377DE8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92C1711-43E9-942E-CC16-1937514FF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80BCAE4-8DA1-2622-A040-E626EE81C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D125569-E61F-452C-1534-374B7130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C433DAC-0035-EC3C-E624-2F0B7653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4F6160E-C76F-B783-354D-7665339A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55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9D8053-5850-5F87-27F0-71BD9E98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8489B5A-8442-ACF5-08C2-18824FFA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0B8B5D8-E6EA-0C70-4B97-F7200C81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B460AD9-02D5-22CB-FB57-32653EF5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945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BC6D165-E9B4-C78E-3894-AB091F2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0FCDCDE-A541-68EF-29F7-8430E23A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439CFE-8D86-3CFF-4986-B61134B3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499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82AC1-BC47-6FE3-FB92-FFEA001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A21AE-DFB6-1CEC-497E-A9166C95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253FD65-5198-B35B-AF90-7FEF67A52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032EDC-DE73-41A7-7D1E-433DF221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A13FC7-D243-AEFC-D701-7D11BA14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875B8C-F943-5348-CDEF-E6F14C4C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51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E0367E-11B1-1BEC-B22D-3F22C194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F387EB3-E59B-9337-3677-788997549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B9C672-B9B8-B73E-5F08-4F2D704BE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EA2102-59AE-96B4-E216-2396C3CD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C3CEDF-23D9-DA6D-245A-5D90FEA5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F746AB-0F46-9753-66E9-3AEAD5EE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502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179F0E0-197A-BB7A-8AB5-7572AC67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05507B-B537-F3F1-E755-46598271C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4654C9-FCF5-6464-0213-62024ED29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B415-F502-4DEF-9C86-5F2766F8DCA0}" type="datetimeFigureOut">
              <a:rPr lang="LID4096" smtClean="0"/>
              <a:t>12/17/2025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6D4EDD-E5CB-D710-B28A-92DB5D4F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64A18B-C1C2-94D8-FDE7-0C01C318F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D099-924B-48F4-87CE-31538603B3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03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Οι τροφές που καθαρίζουν τις αρτηρίες - olivenews.gr">
            <a:extLst>
              <a:ext uri="{FF2B5EF4-FFF2-40B4-BE49-F238E27FC236}">
                <a16:creationId xmlns:a16="http://schemas.microsoft.com/office/drawing/2014/main" id="{FB9406D9-BCFC-0471-E039-03725ACF0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1112499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226813D-819C-F54C-F280-F60774B1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6948" y="1625563"/>
            <a:ext cx="12268954" cy="2387600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Μοντέλο 5Ε: Αρτηρίες και φλέβες</a:t>
            </a:r>
            <a:endParaRPr lang="LID4096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F8AC6-35D4-D947-B064-4A184A9C0873}"/>
              </a:ext>
            </a:extLst>
          </p:cNvPr>
          <p:cNvSpPr txBox="1"/>
          <p:nvPr/>
        </p:nvSpPr>
        <p:spPr>
          <a:xfrm>
            <a:off x="119992" y="5066774"/>
            <a:ext cx="7772723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r>
              <a:rPr lang="el-GR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n-US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Εργασία στο μάθημα:  </a:t>
            </a:r>
          </a:p>
          <a:p>
            <a:pPr marR="0" lvl="0" defTabSz="9144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r>
              <a:rPr lang="el-GR" alt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«Ψηφιακός Μετασχηματισμός - Νέες Τεχνολογίες στη Διδακτική των Βιολογικών Επιστημών»</a:t>
            </a:r>
          </a:p>
        </p:txBody>
      </p:sp>
      <p:pic>
        <p:nvPicPr>
          <p:cNvPr id="8" name="Picture 4" descr="Κεντρική σελίδα">
            <a:extLst>
              <a:ext uri="{FF2B5EF4-FFF2-40B4-BE49-F238E27FC236}">
                <a16:creationId xmlns:a16="http://schemas.microsoft.com/office/drawing/2014/main" id="{1F49DAE5-B3AE-A8A6-219A-8761178A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2" y="23389"/>
            <a:ext cx="2172620" cy="13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A999BB-6866-6656-E64E-5E25ACFF0DAB}"/>
              </a:ext>
            </a:extLst>
          </p:cNvPr>
          <p:cNvSpPr txBox="1"/>
          <p:nvPr/>
        </p:nvSpPr>
        <p:spPr>
          <a:xfrm>
            <a:off x="3169166" y="256219"/>
            <a:ext cx="6241773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l-GR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Σχολή Θετικών Επιστημών</a:t>
            </a:r>
          </a:p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 Βιολογίας - </a:t>
            </a:r>
            <a:r>
              <a:rPr lang="el-GR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ΔΠΜΣ «Διδακτική της Βιολογίας»</a:t>
            </a:r>
          </a:p>
          <a:p>
            <a:pPr algn="ctr"/>
            <a:r>
              <a:rPr kumimoji="0" lang="el-GR" alt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3F492-0A01-D91A-47BA-AE9BF2C3B4CC}"/>
              </a:ext>
            </a:extLst>
          </p:cNvPr>
          <p:cNvSpPr txBox="1"/>
          <p:nvPr/>
        </p:nvSpPr>
        <p:spPr>
          <a:xfrm>
            <a:off x="119992" y="5834949"/>
            <a:ext cx="574570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  <a:cs typeface="Arial" panose="020B0604020202020204" pitchFamily="34" charset="0"/>
              </a:rPr>
              <a:t>  </a:t>
            </a:r>
          </a:p>
          <a:p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Μεταπτυχιακή 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Φοιτήτρια</a:t>
            </a:r>
            <a:r>
              <a:rPr lang="el-GR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Λεμονιά        </a:t>
            </a:r>
            <a:endParaRPr lang="el-G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71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B4624F-6599-5707-4C33-1499AF10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57" y="2103437"/>
            <a:ext cx="5773615" cy="2567037"/>
          </a:xfrm>
        </p:spPr>
        <p:txBody>
          <a:bodyPr>
            <a:normAutofit/>
          </a:bodyPr>
          <a:lstStyle/>
          <a:p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πλαίσια του μαθήματος Φυσικά της </a:t>
            </a:r>
            <a:b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Στ’ τάξης του Δημοτικού</a:t>
            </a:r>
            <a:endParaRPr lang="LID4096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Εικόνα">
            <a:extLst>
              <a:ext uri="{FF2B5EF4-FFF2-40B4-BE49-F238E27FC236}">
                <a16:creationId xmlns:a16="http://schemas.microsoft.com/office/drawing/2014/main" id="{BA84A5B2-B001-4359-029E-C819A7B0D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88" y="1491175"/>
            <a:ext cx="3064948" cy="4110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2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DEF2C55-0DAF-E990-4A8C-12879156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079458" cy="679689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59DD278-5B47-FF17-4415-43C68CB3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Ενεργοποίηση</a:t>
            </a:r>
            <a:endParaRPr lang="LID409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2436E5-DF07-A4AC-A70D-B9F01A16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5" y="2321169"/>
            <a:ext cx="10515600" cy="2425995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highlight>
                  <a:srgbClr val="00FF00"/>
                </a:highlight>
              </a:rPr>
              <a:t>Ερωτήσεις και σύνδεση με το προηγούμενο μάθημα</a:t>
            </a:r>
          </a:p>
          <a:p>
            <a:endParaRPr lang="el-GR" b="1" dirty="0">
              <a:highlight>
                <a:srgbClr val="00FF00"/>
              </a:highlight>
            </a:endParaRPr>
          </a:p>
          <a:p>
            <a:r>
              <a:rPr lang="el-GR" b="1" dirty="0">
                <a:highlight>
                  <a:srgbClr val="00FF00"/>
                </a:highlight>
              </a:rPr>
              <a:t>Νιώστε τον χτύπο της καρδιάς</a:t>
            </a:r>
          </a:p>
          <a:p>
            <a:endParaRPr lang="el-GR" b="1" dirty="0">
              <a:highlight>
                <a:srgbClr val="00FF00"/>
              </a:highlight>
            </a:endParaRPr>
          </a:p>
          <a:p>
            <a:r>
              <a:rPr lang="el-GR" b="1" dirty="0">
                <a:highlight>
                  <a:srgbClr val="00FF00"/>
                </a:highlight>
              </a:rPr>
              <a:t>Πώς το αίμα φτάνει μέχρι τα δάχτυλά μας;</a:t>
            </a:r>
            <a:endParaRPr lang="en-US" b="1" dirty="0">
              <a:highlight>
                <a:srgbClr val="00FF00"/>
              </a:highlight>
            </a:endParaRPr>
          </a:p>
          <a:p>
            <a:endParaRPr lang="en-US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8B35948-CB21-4038-1BDE-6AF10162E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127" y="210332"/>
            <a:ext cx="4060874" cy="2284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853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FFA328-2A87-91AC-9AC3-2DFB6EFB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Εξερεύνηση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375DA9-03C8-0135-257A-F6BBB936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4093"/>
            <a:ext cx="10515600" cy="4351338"/>
          </a:xfrm>
        </p:spPr>
        <p:txBody>
          <a:bodyPr/>
          <a:lstStyle/>
          <a:p>
            <a:r>
              <a:rPr lang="el-GR" dirty="0"/>
              <a:t>Παρατηρείστε τα χέρια σας!</a:t>
            </a:r>
          </a:p>
          <a:p>
            <a:endParaRPr lang="el-GR" dirty="0"/>
          </a:p>
          <a:p>
            <a:r>
              <a:rPr lang="el-GR" dirty="0"/>
              <a:t>Εξήγηση μπλε «γραμμών» </a:t>
            </a:r>
            <a:endParaRPr lang="LID4096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5F889F0-A9B3-3925-9360-BD796112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79" y="785873"/>
            <a:ext cx="5058449" cy="52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0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9AAA09-7E9D-FA05-74ED-B44340EC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Επεξήγηση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1C39A7-FA89-6D6C-5A15-3A7AC4709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576" y="5321174"/>
            <a:ext cx="5013960" cy="692492"/>
          </a:xfrm>
        </p:spPr>
        <p:txBody>
          <a:bodyPr/>
          <a:lstStyle/>
          <a:p>
            <a:r>
              <a:rPr lang="el-GR" dirty="0"/>
              <a:t>Με εικόνες και βίντεο </a:t>
            </a:r>
            <a:endParaRPr lang="LID4096" dirty="0"/>
          </a:p>
        </p:txBody>
      </p:sp>
      <p:pic>
        <p:nvPicPr>
          <p:cNvPr id="1026" name="Picture 2" descr="Αρτηριοφλεβώδης Δυσπλασία Εγκεφάλου - ΝΕΥΡΟΧΕΙΡΟΥΡΓΟΣ ...">
            <a:extLst>
              <a:ext uri="{FF2B5EF4-FFF2-40B4-BE49-F238E27FC236}">
                <a16:creationId xmlns:a16="http://schemas.microsoft.com/office/drawing/2014/main" id="{09ACC446-EB69-7584-B495-328C50EC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406">
            <a:off x="765887" y="2997387"/>
            <a:ext cx="4132244" cy="2752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95DB37D-6801-858F-6E07-0729EE47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20" t="6768" r="7844" b="5657"/>
          <a:stretch>
            <a:fillRect/>
          </a:stretch>
        </p:blipFill>
        <p:spPr>
          <a:xfrm rot="992730">
            <a:off x="5691426" y="904651"/>
            <a:ext cx="5940161" cy="37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8677FA-AD62-5BFA-0E56-C246F18E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Επέκταση- εφαρμογή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4D5CD3-26B3-2585-940F-5731D5DB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1473" cy="4351338"/>
          </a:xfrm>
        </p:spPr>
        <p:txBody>
          <a:bodyPr/>
          <a:lstStyle/>
          <a:p>
            <a:r>
              <a:rPr lang="el-GR" dirty="0"/>
              <a:t>Δημιουργία αφίσας από τους μαθητές για τις αρτηρίες και τις φλέβες</a:t>
            </a:r>
          </a:p>
          <a:p>
            <a:endParaRPr lang="el-GR" dirty="0"/>
          </a:p>
          <a:p>
            <a:r>
              <a:rPr lang="el-GR" dirty="0"/>
              <a:t>Δημιουργία μακέτας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BF74DB-846B-2661-84C3-4015DE2A9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118" y="384154"/>
            <a:ext cx="4261473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1BF84-9E24-A181-B999-1B7919C6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88"/>
            <a:ext cx="10515600" cy="1325563"/>
          </a:xfrm>
        </p:spPr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Εκτίμηση</a:t>
            </a:r>
            <a:endParaRPr lang="LID409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AFE9F8-5B88-CAB3-A78B-E23A80546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143"/>
            <a:ext cx="10515600" cy="4351338"/>
          </a:xfrm>
        </p:spPr>
        <p:txBody>
          <a:bodyPr/>
          <a:lstStyle/>
          <a:p>
            <a:r>
              <a:rPr lang="el-GR" dirty="0"/>
              <a:t>Συμπλήρωση εικόνας </a:t>
            </a:r>
          </a:p>
          <a:p>
            <a:r>
              <a:rPr lang="el-GR" dirty="0"/>
              <a:t>Κουίζ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5B526B-233C-F8FF-36C7-71977B98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406" y="2472744"/>
            <a:ext cx="4403187" cy="42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70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TM04033921[[fn=Δασμασκό]]</Template>
  <TotalTime>714</TotalTime>
  <Words>105</Words>
  <Application>Microsoft Office PowerPoint</Application>
  <PresentationFormat>Ευρεία οθόνη</PresentationFormat>
  <Paragraphs>29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Θέμα του Office</vt:lpstr>
      <vt:lpstr>Μοντέλο 5Ε: Αρτηρίες και φλέβες</vt:lpstr>
      <vt:lpstr>Στα πλαίσια του μαθήματος Φυσικά της  Στ’ τάξης του Δημοτικού</vt:lpstr>
      <vt:lpstr>Ενεργοποίηση</vt:lpstr>
      <vt:lpstr>Εξερεύνηση</vt:lpstr>
      <vt:lpstr>Επεξήγηση</vt:lpstr>
      <vt:lpstr>Επέκταση- εφαρμογή</vt:lpstr>
      <vt:lpstr>Εκτίμηση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Μοντέλο 5Ε: Αρτηρίες και φλέβες</dc:title>
  <dc:creator>USER</dc:creator>
  <cp:lastModifiedBy>user</cp:lastModifiedBy>
  <cp:revision>49</cp:revision>
  <dcterms:created xsi:type="dcterms:W3CDTF">2025-05-28T21:40:07Z</dcterms:created>
  <dcterms:modified xsi:type="dcterms:W3CDTF">2025-12-17T20:12:22Z</dcterms:modified>
</cp:coreProperties>
</file>